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3" r:id="rId2"/>
  </p:sldIdLst>
  <p:sldSz cx="7561263" cy="10693400"/>
  <p:notesSz cx="6797675" cy="9926638"/>
  <p:defaultTextStyle>
    <a:defPPr>
      <a:defRPr lang="it-IT"/>
    </a:defPPr>
    <a:lvl1pPr marL="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0000"/>
    <a:srgbClr val="C2845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552" autoAdjust="0"/>
    <p:restoredTop sz="94719" autoAdjust="0"/>
  </p:normalViewPr>
  <p:slideViewPr>
    <p:cSldViewPr>
      <p:cViewPr>
        <p:scale>
          <a:sx n="98" d="100"/>
          <a:sy n="98" d="100"/>
        </p:scale>
        <p:origin x="-2586" y="1896"/>
      </p:cViewPr>
      <p:guideLst>
        <p:guide orient="horz" pos="3368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9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EB55E9-C475-462F-9262-512885A6A3B6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BE6F1-930B-45D5-9FC6-E173044033D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68909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BE6F1-930B-45D5-9FC6-E173044033DC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690646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67095" y="3321888"/>
            <a:ext cx="6427074" cy="229215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34190" y="6059594"/>
            <a:ext cx="5292884" cy="2732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E766B-50ED-4480-8E46-337C416F6E39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9045-B3B8-4290-B748-8FE69EA43B5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084259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E766B-50ED-4480-8E46-337C416F6E39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9045-B3B8-4290-B748-8FE69EA43B5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179055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97288" y="6871502"/>
            <a:ext cx="6427074" cy="2123828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97288" y="4532320"/>
            <a:ext cx="6427074" cy="2339181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E766B-50ED-4480-8E46-337C416F6E39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9045-B3B8-4290-B748-8FE69EA43B5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837583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09569" y="2495129"/>
            <a:ext cx="3623105" cy="7057150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158695" y="2495129"/>
            <a:ext cx="3623105" cy="7057150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E766B-50ED-4480-8E46-337C416F6E39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9045-B3B8-4290-B748-8FE69EA43B5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741788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78064" y="2393639"/>
            <a:ext cx="3340871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78064" y="3391194"/>
            <a:ext cx="3340871" cy="616108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4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4" cy="616108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E766B-50ED-4480-8E46-337C416F6E39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9045-B3B8-4290-B748-8FE69EA43B5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216860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E766B-50ED-4480-8E46-337C416F6E39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9045-B3B8-4290-B748-8FE69EA43B5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77958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E766B-50ED-4480-8E46-337C416F6E39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9045-B3B8-4290-B748-8FE69EA43B5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735178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8064" y="425755"/>
            <a:ext cx="2487604" cy="181193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956244" y="425759"/>
            <a:ext cx="4226956" cy="912652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78064" y="2237695"/>
            <a:ext cx="2487604" cy="731458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E766B-50ED-4480-8E46-337C416F6E39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9045-B3B8-4290-B748-8FE69EA43B5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029682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2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482060" y="8369072"/>
            <a:ext cx="4536758" cy="125498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E766B-50ED-4480-8E46-337C416F6E39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9045-B3B8-4290-B748-8FE69EA43B5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709198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E766B-50ED-4480-8E46-337C416F6E39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9045-B3B8-4290-B748-8FE69EA43B5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402603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5938742" y="428234"/>
            <a:ext cx="1843058" cy="912404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09569" y="428234"/>
            <a:ext cx="5403153" cy="912404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E766B-50ED-4480-8E46-337C416F6E39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F9045-B3B8-4290-B748-8FE69EA43B5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836113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9569" tIns="49785" rIns="99569" bIns="49785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78063" y="2495129"/>
            <a:ext cx="6805137" cy="7057150"/>
          </a:xfrm>
          <a:prstGeom prst="rect">
            <a:avLst/>
          </a:prstGeom>
        </p:spPr>
        <p:txBody>
          <a:bodyPr vert="horz" lIns="99569" tIns="49785" rIns="99569" bIns="49785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78063" y="9911201"/>
            <a:ext cx="1764295" cy="569325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E766B-50ED-4480-8E46-337C416F6E39}" type="datetimeFigureOut">
              <a:rPr lang="it-IT" smtClean="0"/>
              <a:pPr/>
              <a:t>09/10/2026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583432" y="9911201"/>
            <a:ext cx="2394400" cy="569325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5418905" y="9911201"/>
            <a:ext cx="1764295" cy="569325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F9045-B3B8-4290-B748-8FE69EA43B5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7103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569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591716" y="2560618"/>
            <a:ext cx="6377831" cy="7502569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ctr"/>
            <a:endParaRPr lang="it-IT" sz="1300" b="1" i="1" dirty="0" smtClean="0">
              <a:solidFill>
                <a:srgbClr val="000000"/>
              </a:solidFill>
              <a:latin typeface="Bodoni MT"/>
            </a:endParaRPr>
          </a:p>
          <a:p>
            <a:pPr algn="ctr"/>
            <a:r>
              <a:rPr lang="it-IT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Antipasti</a:t>
            </a:r>
            <a:endParaRPr lang="it-IT" sz="1300" dirty="0" smtClean="0"/>
          </a:p>
          <a:p>
            <a:pPr algn="ctr"/>
            <a:r>
              <a:rPr lang="it-IT" sz="1300" i="1" dirty="0" smtClean="0">
                <a:latin typeface="Bodoni MT" panose="02070603080606020203" pitchFamily="18" charset="0"/>
              </a:rPr>
              <a:t>Starter</a:t>
            </a:r>
          </a:p>
          <a:p>
            <a:pPr algn="ctr"/>
            <a:r>
              <a:rPr lang="it-IT" sz="1300" dirty="0" smtClean="0">
                <a:latin typeface="Bodoni MT" panose="02070603080606020203" pitchFamily="18" charset="0"/>
              </a:rPr>
              <a:t>Tentacolo di </a:t>
            </a:r>
            <a:r>
              <a:rPr lang="it-IT" sz="1300" dirty="0" err="1" smtClean="0">
                <a:latin typeface="Bodoni MT" panose="02070603080606020203" pitchFamily="18" charset="0"/>
              </a:rPr>
              <a:t>polpo*su</a:t>
            </a:r>
            <a:r>
              <a:rPr lang="it-IT" sz="1300" dirty="0" smtClean="0">
                <a:latin typeface="Bodoni MT" panose="02070603080606020203" pitchFamily="18" charset="0"/>
              </a:rPr>
              <a:t> crostone toscano con pomodorini </a:t>
            </a:r>
            <a:r>
              <a:rPr lang="it-IT" sz="1300" dirty="0" err="1" smtClean="0">
                <a:latin typeface="Bodoni MT" panose="02070603080606020203" pitchFamily="18" charset="0"/>
              </a:rPr>
              <a:t>confit</a:t>
            </a:r>
            <a:r>
              <a:rPr lang="it-IT" sz="1300" dirty="0" smtClean="0">
                <a:latin typeface="Bodoni MT" panose="02070603080606020203" pitchFamily="18" charset="0"/>
              </a:rPr>
              <a:t> e burrata 1-7-14</a:t>
            </a:r>
            <a:endParaRPr lang="it-IT" sz="1300" dirty="0" smtClean="0">
              <a:latin typeface="Bodoni MT" panose="02070603080606020203" pitchFamily="18" charset="0"/>
            </a:endParaRPr>
          </a:p>
          <a:p>
            <a:pPr algn="ctr"/>
            <a:r>
              <a:rPr lang="it-IT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Baked</a:t>
            </a:r>
            <a:r>
              <a:rPr lang="it-IT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</a:t>
            </a:r>
            <a:r>
              <a:rPr lang="it-IT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octopus*</a:t>
            </a:r>
            <a:r>
              <a:rPr lang="it-IT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</a:t>
            </a:r>
            <a:r>
              <a:rPr lang="it-IT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with</a:t>
            </a:r>
            <a:r>
              <a:rPr lang="it-IT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cherry </a:t>
            </a:r>
            <a:r>
              <a:rPr lang="it-IT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tomato</a:t>
            </a:r>
            <a:r>
              <a:rPr lang="it-IT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and burrata </a:t>
            </a:r>
            <a:r>
              <a:rPr lang="it-IT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cheese</a:t>
            </a:r>
            <a:r>
              <a:rPr lang="it-IT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on the </a:t>
            </a:r>
            <a:r>
              <a:rPr lang="it-IT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roasted</a:t>
            </a:r>
            <a:r>
              <a:rPr lang="it-IT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</a:t>
            </a:r>
            <a:r>
              <a:rPr lang="it-IT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bread</a:t>
            </a:r>
            <a:endParaRPr lang="it-IT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endParaRPr lang="it-IT" sz="500" i="1" dirty="0" smtClean="0"/>
          </a:p>
          <a:p>
            <a:pPr algn="ctr"/>
            <a:endParaRPr lang="it-IT" sz="1300" i="1" dirty="0" smtClean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it-IT" sz="13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Carosello Piemonte (Tonnato della tradizione, battuta con pecorino e </a:t>
            </a:r>
            <a:r>
              <a:rPr lang="it-IT" sz="13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C</a:t>
            </a:r>
            <a:r>
              <a:rPr lang="it-IT" sz="13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apunet</a:t>
            </a:r>
            <a:r>
              <a:rPr lang="it-IT" sz="13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) 1-3-4-7-9-10</a:t>
            </a:r>
            <a:endParaRPr lang="it-IT" sz="1300" i="1" dirty="0" smtClean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it-IT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Baked</a:t>
            </a:r>
            <a:r>
              <a:rPr lang="it-IT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</a:t>
            </a:r>
            <a:r>
              <a:rPr lang="it-IT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veal</a:t>
            </a:r>
            <a:r>
              <a:rPr lang="it-IT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</a:t>
            </a:r>
            <a:r>
              <a:rPr lang="it-IT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with</a:t>
            </a:r>
            <a:r>
              <a:rPr lang="it-IT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</a:t>
            </a:r>
            <a:r>
              <a:rPr lang="it-IT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tuna</a:t>
            </a:r>
            <a:r>
              <a:rPr lang="it-IT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</a:t>
            </a:r>
            <a:r>
              <a:rPr lang="it-IT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sauce</a:t>
            </a:r>
            <a:r>
              <a:rPr lang="it-IT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, </a:t>
            </a:r>
            <a:r>
              <a:rPr lang="it-IT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steak</a:t>
            </a:r>
            <a:r>
              <a:rPr lang="it-IT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tartare </a:t>
            </a:r>
            <a:r>
              <a:rPr lang="it-IT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with</a:t>
            </a:r>
            <a:r>
              <a:rPr lang="it-IT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Pecorino </a:t>
            </a:r>
            <a:r>
              <a:rPr lang="it-IT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cheese</a:t>
            </a:r>
            <a:r>
              <a:rPr lang="it-IT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and </a:t>
            </a:r>
            <a:r>
              <a:rPr lang="it-IT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Capunet</a:t>
            </a:r>
            <a:endParaRPr lang="it-IT" sz="1200" dirty="0">
              <a:solidFill>
                <a:schemeClr val="tx1">
                  <a:lumMod val="65000"/>
                  <a:lumOff val="3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endParaRPr lang="it-IT" sz="800" i="1" dirty="0">
              <a:solidFill>
                <a:schemeClr val="tx1">
                  <a:lumMod val="65000"/>
                  <a:lumOff val="3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it-IT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Primi piatti </a:t>
            </a:r>
          </a:p>
          <a:p>
            <a:pPr algn="ctr"/>
            <a:r>
              <a:rPr lang="it-IT" sz="13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First </a:t>
            </a:r>
            <a:r>
              <a:rPr lang="it-IT" sz="13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courses</a:t>
            </a:r>
            <a:endParaRPr lang="it-IT" sz="1300" i="1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endParaRPr lang="it-IT" sz="500" b="1" dirty="0" smtClean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it-IT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Agnolotti  fatti in casa con il sugo </a:t>
            </a:r>
            <a:r>
              <a:rPr lang="it-IT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d’arrosto ed ortiche </a:t>
            </a:r>
            <a:r>
              <a:rPr lang="it-IT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1-3-7-9</a:t>
            </a:r>
          </a:p>
          <a:p>
            <a:pPr algn="ctr"/>
            <a:r>
              <a:rPr lang="en-US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Agnolotti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“pasta” with </a:t>
            </a:r>
            <a:r>
              <a:rPr lang="en-US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greavy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sauce and nettles</a:t>
            </a:r>
            <a:endParaRPr lang="en-US" sz="1200" i="1" dirty="0">
              <a:solidFill>
                <a:schemeClr val="tx1">
                  <a:lumMod val="65000"/>
                  <a:lumOff val="3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endParaRPr lang="it-IT" sz="500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it-IT" sz="1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Pacchero</a:t>
            </a:r>
            <a:r>
              <a:rPr lang="it-IT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 trafilato al bronzo con ragù di mare 1-2-4-7-9-14</a:t>
            </a:r>
            <a:endParaRPr lang="it-IT" sz="1300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en-US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Pacchero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Pasta with fish ragout</a:t>
            </a:r>
            <a:endParaRPr lang="en-US" sz="1200" i="1" dirty="0">
              <a:solidFill>
                <a:schemeClr val="tx1">
                  <a:lumMod val="65000"/>
                  <a:lumOff val="3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Secondo </a:t>
            </a:r>
            <a:r>
              <a:rPr lang="en-US" sz="13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piatto</a:t>
            </a:r>
            <a:r>
              <a:rPr lang="en-US" sz="1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 </a:t>
            </a:r>
          </a:p>
          <a:p>
            <a:pPr algn="ctr"/>
            <a:r>
              <a:rPr lang="en-US" sz="13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Main course</a:t>
            </a:r>
          </a:p>
          <a:p>
            <a:pPr algn="ctr"/>
            <a:endParaRPr lang="en-US" sz="500" b="1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it-IT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Guancia </a:t>
            </a:r>
            <a:r>
              <a:rPr lang="it-IT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di vitello con la sua </a:t>
            </a:r>
            <a:r>
              <a:rPr lang="it-IT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salsa   </a:t>
            </a:r>
            <a:r>
              <a:rPr lang="it-IT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9</a:t>
            </a:r>
            <a:endParaRPr lang="it-IT" sz="1300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Braised cheek “La </a:t>
            </a:r>
            <a:r>
              <a:rPr lang="en-US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Granda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” with baked sauce</a:t>
            </a:r>
          </a:p>
          <a:p>
            <a:pPr algn="ctr"/>
            <a:endParaRPr lang="en-US" sz="1200" i="1" dirty="0" smtClean="0">
              <a:solidFill>
                <a:schemeClr val="tx1">
                  <a:lumMod val="65000"/>
                  <a:lumOff val="3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en-US" sz="1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Purea</a:t>
            </a:r>
            <a:r>
              <a:rPr 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 </a:t>
            </a:r>
            <a:r>
              <a:rPr 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al </a:t>
            </a:r>
            <a:r>
              <a:rPr lang="en-US" sz="1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cucchiaio</a:t>
            </a:r>
            <a:r>
              <a:rPr 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  </a:t>
            </a:r>
            <a:r>
              <a:rPr 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7</a:t>
            </a:r>
            <a:endParaRPr lang="en-US" sz="1300" dirty="0" smtClean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Mashed potatoes</a:t>
            </a:r>
            <a:endParaRPr lang="en-US" sz="1200" i="1" dirty="0">
              <a:solidFill>
                <a:schemeClr val="tx1">
                  <a:lumMod val="65000"/>
                  <a:lumOff val="3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endParaRPr lang="en-US" sz="500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en-US" sz="1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Cothechino</a:t>
            </a:r>
            <a:r>
              <a:rPr 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 con </a:t>
            </a:r>
            <a:r>
              <a:rPr lang="en-US" sz="1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lenticchie</a:t>
            </a:r>
            <a:r>
              <a:rPr 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 9</a:t>
            </a:r>
            <a:endParaRPr lang="en-US" sz="1300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en-US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Cotechinowith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lentils</a:t>
            </a:r>
            <a:endParaRPr lang="en-US" sz="1200" i="1" dirty="0">
              <a:solidFill>
                <a:schemeClr val="tx1">
                  <a:lumMod val="65000"/>
                  <a:lumOff val="3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endParaRPr lang="en-US" sz="800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it-IT" sz="1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Dessert</a:t>
            </a:r>
          </a:p>
          <a:p>
            <a:pPr algn="ctr"/>
            <a:endParaRPr lang="it-IT" sz="500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it-IT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Semifreddo </a:t>
            </a:r>
            <a:r>
              <a:rPr lang="it-IT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al fiordilatte con </a:t>
            </a:r>
            <a:r>
              <a:rPr lang="it-IT" sz="1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gianduja</a:t>
            </a:r>
            <a:r>
              <a:rPr lang="it-IT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 e </a:t>
            </a:r>
            <a:r>
              <a:rPr lang="it-IT" sz="1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krumiro</a:t>
            </a:r>
            <a:r>
              <a:rPr lang="it-IT" sz="130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 1-3-7-8</a:t>
            </a:r>
            <a:endParaRPr lang="it-IT" sz="1300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en-US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Milkcream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parfait with </a:t>
            </a:r>
            <a:r>
              <a:rPr lang="en-US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gianduja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chocolate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and </a:t>
            </a:r>
            <a:r>
              <a:rPr lang="en-US" sz="12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Krumiro</a:t>
            </a:r>
            <a:r>
              <a:rPr lang="en-US" sz="12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doni MT" panose="02070603080606020203" pitchFamily="18" charset="0"/>
              </a:rPr>
              <a:t> biscuits</a:t>
            </a:r>
            <a:endParaRPr lang="en-US" sz="1200" i="1" dirty="0">
              <a:solidFill>
                <a:schemeClr val="tx1">
                  <a:lumMod val="65000"/>
                  <a:lumOff val="3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endParaRPr lang="it-IT" sz="1300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it-IT" sz="13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Acqua, </a:t>
            </a:r>
            <a:r>
              <a:rPr lang="it-IT" sz="13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vino e caffè inclusi </a:t>
            </a:r>
          </a:p>
          <a:p>
            <a:pPr algn="ctr"/>
            <a:r>
              <a:rPr lang="it-IT" sz="13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Water, </a:t>
            </a:r>
            <a:r>
              <a:rPr lang="it-IT" sz="13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wine</a:t>
            </a:r>
            <a:r>
              <a:rPr lang="it-IT" sz="13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 and coffee </a:t>
            </a:r>
            <a:r>
              <a:rPr lang="it-IT" sz="13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included</a:t>
            </a:r>
            <a:r>
              <a:rPr lang="it-IT" sz="13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 </a:t>
            </a:r>
          </a:p>
          <a:p>
            <a:pPr algn="ctr"/>
            <a:endParaRPr lang="it-IT" sz="1100" b="1" i="1" dirty="0" smtClean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algn="ctr"/>
            <a:r>
              <a:rPr lang="it-IT" sz="11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Brindisi di mezzanotte con Spumante e panettone offerto nell’area bar</a:t>
            </a:r>
            <a:endParaRPr lang="it-IT" sz="1100" b="1" dirty="0" smtClean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  <a:p>
            <a:pPr lvl="0" algn="ctr"/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Orario apertura ristorante dalle 19.15 alle 21.30- € </a:t>
            </a:r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98,00 </a:t>
            </a:r>
            <a:r>
              <a:rPr lang="it-IT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per </a:t>
            </a:r>
            <a:r>
              <a:rPr lang="it-IT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persona </a:t>
            </a:r>
            <a:endParaRPr lang="it-IT" sz="1100" b="1" dirty="0" smtClean="0">
              <a:solidFill>
                <a:prstClr val="black">
                  <a:lumMod val="85000"/>
                  <a:lumOff val="15000"/>
                </a:prstClr>
              </a:solidFill>
              <a:latin typeface="Bodoni MT" panose="02070603080606020203" pitchFamily="18" charset="0"/>
            </a:endParaRPr>
          </a:p>
          <a:p>
            <a:pPr lvl="0" algn="ctr"/>
            <a:r>
              <a:rPr lang="it-IT" sz="11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doni MT" panose="02070603080606020203" pitchFamily="18" charset="0"/>
              </a:rPr>
              <a:t> </a:t>
            </a:r>
            <a:r>
              <a:rPr lang="it-IT" sz="1100" i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Bodoni MT" panose="02070603080606020203" pitchFamily="18" charset="0"/>
              </a:rPr>
              <a:t>Restaurant</a:t>
            </a:r>
            <a:r>
              <a:rPr lang="it-IT" sz="11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doni MT" panose="02070603080606020203" pitchFamily="18" charset="0"/>
              </a:rPr>
              <a:t> </a:t>
            </a:r>
            <a:r>
              <a:rPr lang="it-IT" sz="1100" i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Bodoni MT" panose="02070603080606020203" pitchFamily="18" charset="0"/>
              </a:rPr>
              <a:t>openig</a:t>
            </a:r>
            <a:r>
              <a:rPr lang="it-IT" sz="11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doni MT" panose="02070603080606020203" pitchFamily="18" charset="0"/>
              </a:rPr>
              <a:t>  </a:t>
            </a:r>
            <a:r>
              <a:rPr lang="it-IT" sz="1100" i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Bodoni MT" panose="02070603080606020203" pitchFamily="18" charset="0"/>
              </a:rPr>
              <a:t>from</a:t>
            </a:r>
            <a:r>
              <a:rPr lang="it-IT" sz="11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doni MT" panose="02070603080606020203" pitchFamily="18" charset="0"/>
              </a:rPr>
              <a:t> 07.15 </a:t>
            </a:r>
            <a:r>
              <a:rPr lang="it-IT" sz="1100" i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Bodoni MT" panose="02070603080606020203" pitchFamily="18" charset="0"/>
              </a:rPr>
              <a:t>p.m</a:t>
            </a:r>
            <a:r>
              <a:rPr lang="it-IT" sz="11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doni MT" panose="02070603080606020203" pitchFamily="18" charset="0"/>
              </a:rPr>
              <a:t> </a:t>
            </a:r>
            <a:r>
              <a:rPr lang="it-IT" sz="1100" i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Bodoni MT" panose="02070603080606020203" pitchFamily="18" charset="0"/>
              </a:rPr>
              <a:t>to</a:t>
            </a:r>
            <a:r>
              <a:rPr lang="it-IT" sz="11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doni MT" panose="02070603080606020203" pitchFamily="18" charset="0"/>
              </a:rPr>
              <a:t> </a:t>
            </a:r>
            <a:r>
              <a:rPr lang="it-IT" sz="11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doni MT" panose="02070603080606020203" pitchFamily="18" charset="0"/>
              </a:rPr>
              <a:t>09.15 </a:t>
            </a:r>
            <a:r>
              <a:rPr lang="it-IT" sz="1100" i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Bodoni MT" panose="02070603080606020203" pitchFamily="18" charset="0"/>
              </a:rPr>
              <a:t>p.m-</a:t>
            </a:r>
            <a:r>
              <a:rPr lang="it-IT" sz="11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doni MT" panose="02070603080606020203" pitchFamily="18" charset="0"/>
              </a:rPr>
              <a:t> € </a:t>
            </a:r>
            <a:r>
              <a:rPr lang="it-IT" sz="1100" i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Bodoni MT" panose="02070603080606020203" pitchFamily="18" charset="0"/>
              </a:rPr>
              <a:t>98,00 </a:t>
            </a:r>
            <a:r>
              <a:rPr lang="it-IT" sz="1100" i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Bodoni MT" panose="02070603080606020203" pitchFamily="18" charset="0"/>
              </a:rPr>
              <a:t>person</a:t>
            </a:r>
            <a:endParaRPr lang="it-IT" sz="1100" i="1" dirty="0">
              <a:solidFill>
                <a:prstClr val="black">
                  <a:lumMod val="85000"/>
                  <a:lumOff val="15000"/>
                </a:prstClr>
              </a:solidFill>
              <a:latin typeface="Bodoni MT" panose="02070603080606020203" pitchFamily="18" charset="0"/>
            </a:endParaRPr>
          </a:p>
          <a:p>
            <a:pPr algn="ctr"/>
            <a:endParaRPr lang="it-IT" sz="1100" i="1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631" y="810196"/>
            <a:ext cx="1080000" cy="931802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654497" y="1890316"/>
            <a:ext cx="6252268" cy="754568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ctr"/>
            <a:r>
              <a:rPr lang="it-IT" dirty="0" smtClean="0">
                <a:solidFill>
                  <a:srgbClr val="C00000"/>
                </a:solidFill>
                <a:latin typeface="Bodoni MT" panose="02070603080606020203" pitchFamily="18" charset="0"/>
              </a:rPr>
              <a:t>CENA - 31 DICEMBRE </a:t>
            </a:r>
            <a:r>
              <a:rPr lang="it-IT" dirty="0" smtClean="0">
                <a:solidFill>
                  <a:srgbClr val="C00000"/>
                </a:solidFill>
                <a:latin typeface="Bodoni MT" panose="02070603080606020203" pitchFamily="18" charset="0"/>
              </a:rPr>
              <a:t>2026 </a:t>
            </a:r>
            <a:endParaRPr lang="it-IT" dirty="0">
              <a:solidFill>
                <a:srgbClr val="C00000"/>
              </a:solidFill>
              <a:latin typeface="Bodoni MT" panose="02070603080606020203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it-IT" sz="1500" i="1" dirty="0" smtClean="0">
                <a:solidFill>
                  <a:srgbClr val="C00000"/>
                </a:solidFill>
                <a:latin typeface="Bodoni MT" panose="02070603080606020203" pitchFamily="18" charset="0"/>
              </a:rPr>
              <a:t>DINNER - 31st DECEMBER  </a:t>
            </a:r>
            <a:r>
              <a:rPr lang="it-IT" sz="1500" i="1" dirty="0" smtClean="0">
                <a:solidFill>
                  <a:srgbClr val="C00000"/>
                </a:solidFill>
                <a:latin typeface="Bodoni MT" panose="02070603080606020203" pitchFamily="18" charset="0"/>
              </a:rPr>
              <a:t>2026</a:t>
            </a:r>
            <a:endParaRPr lang="it-IT" sz="1500" i="1" dirty="0">
              <a:solidFill>
                <a:srgbClr val="C00000"/>
              </a:solidFill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450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2223</TotalTime>
  <Words>197</Words>
  <Application>Microsoft Office PowerPoint</Application>
  <PresentationFormat>Personalizzato</PresentationFormat>
  <Paragraphs>45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Castagnoli Sibilla</dc:creator>
  <cp:lastModifiedBy>Utente</cp:lastModifiedBy>
  <cp:revision>246</cp:revision>
  <cp:lastPrinted>2017-10-17T12:07:16Z</cp:lastPrinted>
  <dcterms:created xsi:type="dcterms:W3CDTF">2016-09-30T15:14:04Z</dcterms:created>
  <dcterms:modified xsi:type="dcterms:W3CDTF">2026-10-09T10:11:09Z</dcterms:modified>
</cp:coreProperties>
</file>